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87" r:id="rId17"/>
    <p:sldId id="389" r:id="rId18"/>
    <p:sldId id="388" r:id="rId19"/>
    <p:sldId id="390" r:id="rId20"/>
    <p:sldId id="339" r:id="rId21"/>
    <p:sldId id="362" r:id="rId22"/>
    <p:sldId id="369" r:id="rId23"/>
    <p:sldId id="375" r:id="rId24"/>
    <p:sldId id="377" r:id="rId25"/>
    <p:sldId id="376" r:id="rId26"/>
    <p:sldId id="372" r:id="rId27"/>
    <p:sldId id="310" r:id="rId28"/>
    <p:sldId id="385" r:id="rId29"/>
    <p:sldId id="38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uc01_IP:Exposed_port" TargetMode="External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jpe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45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31" Type="http://schemas.openxmlformats.org/officeDocument/2006/relationships/image" Target="../media/image7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cs typeface="Times New Roman" panose="02020603050405020304" pitchFamily="18" charset="0"/>
              </a:rPr>
              <a:t>k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cs typeface="Times New Roman" panose="02020603050405020304" pitchFamily="18" charset="0"/>
              </a:rPr>
              <a:t>k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-n rook-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1/4)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18134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242" y="1867862"/>
            <a:ext cx="8832503" cy="204491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5358" y="1930052"/>
            <a:ext cx="129364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err="1"/>
              <a:t>kubectl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patch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storageclass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rook-ceph-block</a:t>
            </a:r>
            <a:r>
              <a:rPr lang="ko-KR" altLang="en-US" sz="1600" dirty="0"/>
              <a:t> -</a:t>
            </a:r>
            <a:r>
              <a:rPr lang="ko-KR" altLang="en-US" sz="1600" dirty="0" err="1"/>
              <a:t>p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\</a:t>
            </a:r>
          </a:p>
          <a:p>
            <a:r>
              <a:rPr lang="en-US" altLang="ko-KR" sz="1600" dirty="0" smtClean="0"/>
              <a:t>&gt; </a:t>
            </a:r>
            <a:r>
              <a:rPr lang="ko-KR" altLang="en-US" sz="1600" dirty="0" smtClean="0"/>
              <a:t>'{"</a:t>
            </a:r>
            <a:r>
              <a:rPr lang="ko-KR" altLang="en-US" sz="1600" dirty="0" err="1"/>
              <a:t>metadata</a:t>
            </a:r>
            <a:r>
              <a:rPr lang="ko-KR" altLang="en-US" sz="1600" dirty="0" smtClean="0"/>
              <a:t>": {"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":{"</a:t>
            </a:r>
            <a:r>
              <a:rPr lang="ko-KR" altLang="en-US" sz="1600" dirty="0" err="1"/>
              <a:t>storageclass.kubernetes.io</a:t>
            </a:r>
            <a:r>
              <a:rPr lang="ko-KR" altLang="en-US" sz="1600" dirty="0"/>
              <a:t>/</a:t>
            </a:r>
            <a:r>
              <a:rPr lang="ko-KR" altLang="en-US" sz="1600" dirty="0" err="1"/>
              <a:t>is-default-class</a:t>
            </a:r>
            <a:r>
              <a:rPr lang="ko-KR" altLang="en-US" sz="1600" dirty="0"/>
              <a:t>":"</a:t>
            </a:r>
            <a:r>
              <a:rPr lang="ko-KR" altLang="en-US" sz="1600" dirty="0" err="1"/>
              <a:t>true</a:t>
            </a:r>
            <a:r>
              <a:rPr lang="ko-KR" altLang="en-US" sz="1600" dirty="0" smtClean="0"/>
              <a:t>"}}}‘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 err="1"/>
              <a:t>get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storageclasses</a:t>
            </a:r>
            <a:endParaRPr lang="en-US" altLang="ko-KR" sz="1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2/4)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03" y="1696944"/>
            <a:ext cx="8643224" cy="283154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2pPr lvl="1">
              <a:defRPr>
                <a:solidFill>
                  <a:srgbClr val="FF0000"/>
                </a:solidFill>
                <a:latin typeface="맑은 고딕 (본문)"/>
              </a:defRPr>
            </a:lvl2pPr>
          </a:lstStyle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Install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//configuration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export BASE_DIR=$HOME/</a:t>
            </a:r>
            <a:r>
              <a:rPr lang="en-US" altLang="ko-KR" dirty="0" err="1"/>
              <a:t>kubeflow</a:t>
            </a:r>
            <a:r>
              <a:rPr lang="en-US" altLang="ko-KR" dirty="0"/>
              <a:t>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-p $BASE_DIR &amp;&amp; </a:t>
            </a:r>
            <a:r>
              <a:rPr lang="en-US" altLang="ko-KR" dirty="0" err="1"/>
              <a:t>pushd</a:t>
            </a:r>
            <a:r>
              <a:rPr lang="en-US" altLang="ko-KR" dirty="0"/>
              <a:t> $BASE_DIR 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Download </a:t>
            </a:r>
            <a:r>
              <a:rPr lang="en-US" altLang="ko-KR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kfctl</a:t>
            </a:r>
            <a:r>
              <a:rPr lang="en-US" altLang="ko-KR" dirty="0"/>
              <a:t>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KFCTL_FILE=kfctl_v0.7.1-2-g55f9b2a_linux.tar.gz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wget</a:t>
            </a:r>
            <a:r>
              <a:rPr lang="en-US" altLang="ko-KR" dirty="0"/>
              <a:t> https://github.com/kubeflow/kfctl/releases/download/v0.7.1/${KFCTL_FILE}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tar -</a:t>
            </a:r>
            <a:r>
              <a:rPr lang="en-US" altLang="ko-KR" dirty="0" err="1"/>
              <a:t>xf</a:t>
            </a:r>
            <a:r>
              <a:rPr lang="en-US" altLang="ko-KR" dirty="0"/>
              <a:t> $KFCTL_FILE &amp;&amp; </a:t>
            </a:r>
            <a:r>
              <a:rPr lang="en-US" altLang="ko-KR" dirty="0" err="1"/>
              <a:t>rm</a:t>
            </a:r>
            <a:r>
              <a:rPr lang="en-US" altLang="ko-KR" dirty="0"/>
              <a:t> $KFCTL_FILE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sudo</a:t>
            </a:r>
            <a:r>
              <a:rPr lang="en-US" altLang="ko-KR" dirty="0"/>
              <a:t> mv </a:t>
            </a:r>
            <a:r>
              <a:rPr lang="en-US" altLang="ko-KR" dirty="0" err="1"/>
              <a:t>kfctl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/local/bin/</a:t>
            </a:r>
            <a:r>
              <a:rPr lang="en-US" altLang="ko-KR" dirty="0" err="1" smtClean="0"/>
              <a:t>kfctl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22636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4731488" y="4221126"/>
            <a:ext cx="1254642" cy="1913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677507" y="5147071"/>
            <a:ext cx="24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Continued on next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6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(3/4)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04" y="1595696"/>
            <a:ext cx="8001150" cy="366254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2pPr lvl="1">
              <a:defRPr>
                <a:solidFill>
                  <a:srgbClr val="FF0000"/>
                </a:solidFill>
                <a:latin typeface="맑은 고딕 (본문)"/>
              </a:defRPr>
            </a:lvl2pPr>
          </a:lstStyle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Install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(cont’d)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 smtClean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</a:t>
            </a:r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Set environment variables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export KF_NAME="my-</a:t>
            </a:r>
            <a:r>
              <a:rPr lang="en-US" altLang="ko-KR" dirty="0" err="1"/>
              <a:t>kubeflow</a:t>
            </a:r>
            <a:r>
              <a:rPr lang="en-US" altLang="ko-KR" dirty="0"/>
              <a:t>"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export KF_DIR=${BASE_DIR}/${KF_NAME}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export PATH=$PATH:$BASE_DIR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export CONFIG_URI</a:t>
            </a:r>
            <a:r>
              <a:rPr lang="en-US" altLang="ko-KR" dirty="0" smtClean="0"/>
              <a:t>="</a:t>
            </a:r>
            <a:r>
              <a:rPr lang="en-US" altLang="ko-KR" dirty="0"/>
              <a:t>https://</a:t>
            </a:r>
            <a:r>
              <a:rPr lang="en-US" altLang="ko-KR" dirty="0" smtClean="0"/>
              <a:t>raw.githubusercontent.com/</a:t>
            </a:r>
            <a:r>
              <a:rPr lang="en-US" altLang="ko-KR" dirty="0" err="1" smtClean="0"/>
              <a:t>kubeflow</a:t>
            </a:r>
            <a:r>
              <a:rPr lang="en-US" altLang="ko-KR" dirty="0" smtClean="0"/>
              <a:t>\</a:t>
            </a:r>
          </a:p>
          <a:p>
            <a:r>
              <a:rPr lang="en-US" altLang="ko-KR" dirty="0" smtClean="0"/>
              <a:t>&gt; /manifests/v0.7- branch/</a:t>
            </a:r>
            <a:r>
              <a:rPr lang="en-US" altLang="ko-KR" dirty="0" err="1" smtClean="0"/>
              <a:t>kfdef</a:t>
            </a:r>
            <a:r>
              <a:rPr lang="en-US" altLang="ko-KR" dirty="0" smtClean="0"/>
              <a:t>/kfctl_k8s_istio.0.7.0.yaml" 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// Install </a:t>
            </a:r>
            <a:r>
              <a:rPr lang="en-US" altLang="ko-KR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kubeflow</a:t>
            </a:r>
            <a:r>
              <a:rPr lang="en-US" altLang="ko-KR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rm</a:t>
            </a:r>
            <a:r>
              <a:rPr lang="en-US" altLang="ko-KR" dirty="0"/>
              <a:t> -</a:t>
            </a:r>
            <a:r>
              <a:rPr lang="en-US" altLang="ko-KR" dirty="0" err="1"/>
              <a:t>rf</a:t>
            </a:r>
            <a:r>
              <a:rPr lang="en-US" altLang="ko-KR" dirty="0"/>
              <a:t> $KF_DIR; </a:t>
            </a:r>
            <a:r>
              <a:rPr lang="en-US" altLang="ko-KR" dirty="0" err="1"/>
              <a:t>mkdir</a:t>
            </a:r>
            <a:r>
              <a:rPr lang="en-US" altLang="ko-KR" dirty="0"/>
              <a:t> -p $KF_DIR &amp;&amp; cd $KF_DIR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kfctl</a:t>
            </a:r>
            <a:r>
              <a:rPr lang="en-US" altLang="ko-KR" dirty="0"/>
              <a:t> apply -V -f $CONFIG_URI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/>
              <a:t> </a:t>
            </a:r>
            <a:r>
              <a:rPr lang="en-US" altLang="ko-KR" dirty="0" err="1"/>
              <a:t>popd</a:t>
            </a:r>
            <a:r>
              <a:rPr lang="en-US" altLang="ko-KR" dirty="0"/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5359" y="1125116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(4/4)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341632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watch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kubectl</a:t>
            </a:r>
            <a:r>
              <a:rPr lang="en-US" altLang="ko-KR" sz="1600" dirty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watch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kubectl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get svc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istio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-system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sz="1600" dirty="0" smtClean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97212" y="3433776"/>
            <a:ext cx="4557560" cy="1694093"/>
            <a:chOff x="397212" y="3433776"/>
            <a:chExt cx="6240780" cy="23197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212" y="3433776"/>
              <a:ext cx="6240780" cy="231976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697236" y="4581094"/>
              <a:ext cx="361951" cy="130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607" y="5456586"/>
            <a:ext cx="8250015" cy="113877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</a:t>
            </a:r>
            <a:r>
              <a:rPr lang="en-US" altLang="ko-KR" dirty="0" smtClean="0"/>
              <a:t>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en-US" altLang="ko-KR" dirty="0" smtClean="0">
              <a:solidFill>
                <a:srgbClr val="FF0000"/>
              </a:solidFill>
              <a:hlinkClick r:id="rId5"/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Port </a:t>
            </a:r>
            <a:r>
              <a:rPr lang="ko-KR" altLang="en-US" dirty="0" smtClean="0">
                <a:solidFill>
                  <a:srgbClr val="FF0000"/>
                </a:solidFill>
              </a:rPr>
              <a:t>확인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endParaRPr lang="en-US" altLang="ko-KR" dirty="0" smtClean="0"/>
          </a:p>
          <a:p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-n </a:t>
            </a:r>
            <a:r>
              <a:rPr lang="en-US" altLang="ko-KR" sz="1400" dirty="0" err="1"/>
              <a:t>istio</a:t>
            </a:r>
            <a:r>
              <a:rPr lang="en-US" altLang="ko-KR" sz="1400" dirty="0"/>
              <a:t>-system get svc </a:t>
            </a:r>
            <a:r>
              <a:rPr lang="en-US" altLang="ko-KR" sz="1400" dirty="0" err="1"/>
              <a:t>istio-ingressgateway</a:t>
            </a:r>
            <a:r>
              <a:rPr lang="en-US" altLang="ko-KR" sz="1400" dirty="0"/>
              <a:t> -o </a:t>
            </a:r>
            <a:r>
              <a:rPr lang="en-US" altLang="ko-KR" sz="1400" dirty="0" err="1"/>
              <a:t>jsonpath</a:t>
            </a:r>
            <a:r>
              <a:rPr lang="en-US" altLang="ko-KR" sz="1400" dirty="0"/>
              <a:t>='{.</a:t>
            </a:r>
            <a:r>
              <a:rPr lang="en-US" altLang="ko-KR" sz="1400" dirty="0" err="1"/>
              <a:t>spec.ports</a:t>
            </a:r>
            <a:r>
              <a:rPr lang="en-US" altLang="ko-KR" sz="1400" dirty="0"/>
              <a:t>[?(@.name=="http2")].</a:t>
            </a:r>
            <a:r>
              <a:rPr lang="en-US" altLang="ko-KR" sz="1400" dirty="0" err="1"/>
              <a:t>nodePort</a:t>
            </a:r>
            <a:r>
              <a:rPr lang="en-US" altLang="ko-KR" sz="1400" dirty="0" smtClean="0"/>
              <a:t>}')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709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 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Restart&amp;Run</a:t>
            </a:r>
            <a:r>
              <a:rPr lang="en-US" altLang="ko-KR" dirty="0" smtClean="0">
                <a:sym typeface="Wingdings" panose="05000000000000000000" pitchFamily="2" charset="2"/>
              </a:rPr>
              <a:t> All”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14676</TotalTime>
  <Words>1243</Words>
  <Application>Microsoft Office PowerPoint</Application>
  <PresentationFormat>화면 슬라이드 쇼(4:3)</PresentationFormat>
  <Paragraphs>328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3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chlee</cp:lastModifiedBy>
  <cp:revision>176</cp:revision>
  <dcterms:created xsi:type="dcterms:W3CDTF">2018-10-02T10:07:38Z</dcterms:created>
  <dcterms:modified xsi:type="dcterms:W3CDTF">2021-03-31T07:27:06Z</dcterms:modified>
</cp:coreProperties>
</file>